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50" d="100"/>
          <a:sy n="50" d="100"/>
        </p:scale>
        <p:origin x="12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C1E5-A11F-44F8-8453-805DC0150075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FD73-C09A-4ACA-A55D-751522CE5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6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C1E5-A11F-44F8-8453-805DC0150075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FD73-C09A-4ACA-A55D-751522CE5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10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C1E5-A11F-44F8-8453-805DC0150075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FD73-C09A-4ACA-A55D-751522CE5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7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C1E5-A11F-44F8-8453-805DC0150075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FD73-C09A-4ACA-A55D-751522CE5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3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C1E5-A11F-44F8-8453-805DC0150075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FD73-C09A-4ACA-A55D-751522CE5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4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C1E5-A11F-44F8-8453-805DC0150075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FD73-C09A-4ACA-A55D-751522CE5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9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C1E5-A11F-44F8-8453-805DC0150075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FD73-C09A-4ACA-A55D-751522CE5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82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C1E5-A11F-44F8-8453-805DC0150075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FD73-C09A-4ACA-A55D-751522CE5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0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C1E5-A11F-44F8-8453-805DC0150075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FD73-C09A-4ACA-A55D-751522CE5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9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C1E5-A11F-44F8-8453-805DC0150075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FD73-C09A-4ACA-A55D-751522CE5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C1E5-A11F-44F8-8453-805DC0150075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FD73-C09A-4ACA-A55D-751522CE5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3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FC1E5-A11F-44F8-8453-805DC0150075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9FD73-C09A-4ACA-A55D-751522CE5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9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850" y="838200"/>
            <a:ext cx="63627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Each of the following slides contains a picture and a writing prompt.</a:t>
            </a:r>
          </a:p>
          <a:p>
            <a:endParaRPr lang="en-US" sz="3600" dirty="0" smtClean="0"/>
          </a:p>
          <a:p>
            <a:r>
              <a:rPr lang="en-US" sz="3600" dirty="0" smtClean="0"/>
              <a:t>Use these as inspiration to write in your WRITING NOTEBOOK.</a:t>
            </a:r>
          </a:p>
          <a:p>
            <a:endParaRPr lang="en-US" sz="3600" dirty="0" smtClean="0"/>
          </a:p>
          <a:p>
            <a:r>
              <a:rPr lang="en-US" sz="3600" dirty="0" smtClean="0"/>
              <a:t>Do not write a story on the slides.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34563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riting Prompt: Self Wo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171450"/>
            <a:ext cx="60960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915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riting Prompt: Creative 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4" y="152400"/>
            <a:ext cx="5726205" cy="973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802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riting prompt for mythical beings -- Ent from J.R. Tolk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4" y="218440"/>
            <a:ext cx="6149975" cy="983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526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riting Prompt: Creative 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4" y="0"/>
            <a:ext cx="5845175" cy="993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585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riting prompt: perspe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71450"/>
            <a:ext cx="6179344" cy="988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204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reative story writing prom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742950"/>
            <a:ext cx="6889750" cy="82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962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icture writing prompt: creative 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4" y="454024"/>
            <a:ext cx="7097259" cy="903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977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writing Prompt: creative wri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4" y="340360"/>
            <a:ext cx="6073775" cy="971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002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he last thing I remembe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704850"/>
            <a:ext cx="7239000" cy="86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484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Writing Prompt: Perspe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4" y="198437"/>
            <a:ext cx="5654675" cy="961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438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riting Prompt: Describing a Set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26" y="0"/>
            <a:ext cx="5726205" cy="973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02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oint of view writing prom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4" y="628650"/>
            <a:ext cx="7223125" cy="866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223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Writing Prompt: Creating a My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4" y="153986"/>
            <a:ext cx="5826125" cy="990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329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riting prompt: perspe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33350"/>
            <a:ext cx="5829300" cy="932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368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riting Prompt: Creative 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52400"/>
            <a:ext cx="5676900" cy="965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05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riting Prompt for mythology or epic adven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4" y="0"/>
            <a:ext cx="6143625" cy="982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544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riting Prompt: Writing a Fairyt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4" y="323850"/>
            <a:ext cx="7439025" cy="946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157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isit the post for mor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4" y="0"/>
            <a:ext cx="5748617" cy="977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670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writing prompt: hyperb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4" y="133350"/>
            <a:ext cx="7259411" cy="923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510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writing prompt: point of 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4" y="133350"/>
            <a:ext cx="718457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29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33</Words>
  <Application>Microsoft Office PowerPoint</Application>
  <PresentationFormat>Custom</PresentationFormat>
  <Paragraphs>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Blue Valley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Pollom, Ellen M. 02</dc:creator>
  <cp:lastModifiedBy>Pollom, Ellen M. 02</cp:lastModifiedBy>
  <cp:revision>2</cp:revision>
  <dcterms:created xsi:type="dcterms:W3CDTF">2018-10-16T21:05:46Z</dcterms:created>
  <dcterms:modified xsi:type="dcterms:W3CDTF">2018-10-16T21:21:29Z</dcterms:modified>
</cp:coreProperties>
</file>